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7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100" d="100"/>
          <a:sy n="100" d="100"/>
        </p:scale>
        <p:origin x="9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233</Words>
  <Application>Microsoft Office PowerPoint</Application>
  <PresentationFormat>Widescreen</PresentationFormat>
  <Paragraphs>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43</cp:revision>
  <dcterms:created xsi:type="dcterms:W3CDTF">2022-07-26T19:04:22Z</dcterms:created>
  <dcterms:modified xsi:type="dcterms:W3CDTF">2022-11-07T22:16:40Z</dcterms:modified>
</cp:coreProperties>
</file>